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CF7"/>
    <a:srgbClr val="D6FAF6"/>
    <a:srgbClr val="EDFBF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567D0-3E97-47A6-A146-92A50E756EF7}" type="datetimeFigureOut">
              <a:rPr lang="tr-TR" smtClean="0"/>
              <a:t>07.03.2023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3088E-5D3F-465A-82AA-5AD1AAA28C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1845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3088E-5D3F-465A-82AA-5AD1AAA28C7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035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07.03.2023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07.03.2023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07.03.2023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07.03.2023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07.03.2023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07.03.2023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07.03.2023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-4971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44231" y="4813300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35464" y="9932033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14.03.2023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12:00</a:t>
            </a:r>
            <a:endParaRPr lang="tr-TR" sz="1800" b="1" i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86162" y="5116951"/>
            <a:ext cx="4056728" cy="9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ŞADAN YURTCU ÇELİK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22518006</a:t>
            </a:r>
          </a:p>
        </p:txBody>
      </p:sp>
      <p:sp>
        <p:nvSpPr>
          <p:cNvPr id="7" name="Dikdörtgen 6"/>
          <p:cNvSpPr/>
          <p:nvPr/>
        </p:nvSpPr>
        <p:spPr>
          <a:xfrm>
            <a:off x="144066" y="5592003"/>
            <a:ext cx="6843783" cy="4677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TERS GAZ KROMATOGRAFİSİ İLE POLİMERLERİN TERMODİNAMİK ÖZELLİKLERİNİN İNCELENMESİ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DOÇ.DR.ÖZLEM YAZICI</a:t>
            </a: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84000"/>
          </a:xfrm>
          <a:prstGeom prst="star5">
            <a:avLst/>
          </a:prstGeom>
          <a:blipFill>
            <a:blip r:embed="rId6"/>
            <a:stretch>
              <a:fillRect l="26960" t="33514" r="26960" b="18614"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  <p:pic>
        <p:nvPicPr>
          <p:cNvPr id="17" name="Resim 16">
            <a:extLst>
              <a:ext uri="{FF2B5EF4-FFF2-40B4-BE49-F238E27FC236}">
                <a16:creationId xmlns:a16="http://schemas.microsoft.com/office/drawing/2014/main" xmlns="" id="{0302C791-268C-03E1-AC77-B14E9674410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43007" y="7657653"/>
            <a:ext cx="2774575" cy="1676166"/>
          </a:xfrm>
          <a:prstGeom prst="rect">
            <a:avLst/>
          </a:prstGeom>
          <a:gradFill flip="none" rotWithShape="1">
            <a:gsLst>
              <a:gs pos="0">
                <a:srgbClr val="DDFCF7">
                  <a:shade val="30000"/>
                  <a:satMod val="115000"/>
                </a:srgbClr>
              </a:gs>
              <a:gs pos="50000">
                <a:srgbClr val="DDFCF7">
                  <a:shade val="67500"/>
                  <a:satMod val="115000"/>
                </a:srgbClr>
              </a:gs>
              <a:gs pos="100000">
                <a:srgbClr val="DDFCF7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xmlns="" id="{C9757FD3-0F0E-D304-E123-F517A10E47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3318" y="7657653"/>
            <a:ext cx="2883781" cy="1643983"/>
          </a:xfrm>
          <a:prstGeom prst="rect">
            <a:avLst/>
          </a:prstGeom>
          <a:gradFill flip="none" rotWithShape="1">
            <a:gsLst>
              <a:gs pos="0">
                <a:srgbClr val="D6FAF6">
                  <a:shade val="30000"/>
                  <a:satMod val="115000"/>
                </a:srgbClr>
              </a:gs>
              <a:gs pos="50000">
                <a:srgbClr val="D6FAF6">
                  <a:shade val="67500"/>
                  <a:satMod val="115000"/>
                </a:srgbClr>
              </a:gs>
              <a:gs pos="100000">
                <a:srgbClr val="D6FAF6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7674</TotalTime>
  <Words>33</Words>
  <Application>Microsoft Office PowerPoint</Application>
  <PresentationFormat>Özel</PresentationFormat>
  <Paragraphs>20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32</cp:revision>
  <dcterms:created xsi:type="dcterms:W3CDTF">2016-11-29T08:51:08Z</dcterms:created>
  <dcterms:modified xsi:type="dcterms:W3CDTF">2023-03-07T19:08:42Z</dcterms:modified>
</cp:coreProperties>
</file>